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C287D4-F5BA-45D1-9889-E14B7E521D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62B3A2-F7DD-49F7-9404-D00B1E7F6C48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আমাদের</a:t>
          </a:r>
          <a:r>
            <a:rPr lang="en-US" dirty="0" smtClean="0"/>
            <a:t> </a:t>
          </a:r>
          <a:endParaRPr lang="en-US" dirty="0"/>
        </a:p>
      </dgm:t>
    </dgm:pt>
    <dgm:pt modelId="{418A52C3-0201-4E20-8C26-D00B2EC33771}" type="parTrans" cxnId="{3A1DBB00-FBEF-4094-9F84-205C895803CD}">
      <dgm:prSet/>
      <dgm:spPr/>
      <dgm:t>
        <a:bodyPr/>
        <a:lstStyle/>
        <a:p>
          <a:endParaRPr lang="en-US"/>
        </a:p>
      </dgm:t>
    </dgm:pt>
    <dgm:pt modelId="{B7191EDF-8712-458A-A12E-347269771A38}" type="sibTrans" cxnId="{3A1DBB00-FBEF-4094-9F84-205C895803CD}">
      <dgm:prSet/>
      <dgm:spPr/>
      <dgm:t>
        <a:bodyPr/>
        <a:lstStyle/>
        <a:p>
          <a:endParaRPr lang="en-US"/>
        </a:p>
      </dgm:t>
    </dgm:pt>
    <dgm:pt modelId="{9AB4278A-BD26-4D6D-9820-7588DDE21F7C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আজকের</a:t>
          </a:r>
          <a:r>
            <a:rPr lang="en-US" dirty="0" smtClean="0"/>
            <a:t> </a:t>
          </a:r>
          <a:endParaRPr lang="en-US" dirty="0"/>
        </a:p>
      </dgm:t>
    </dgm:pt>
    <dgm:pt modelId="{48ADAA22-EFFD-41FF-9EB1-C1231A8845FE}" type="parTrans" cxnId="{2C8339EE-C883-4368-97AD-693E77E4DBE5}">
      <dgm:prSet/>
      <dgm:spPr/>
      <dgm:t>
        <a:bodyPr/>
        <a:lstStyle/>
        <a:p>
          <a:endParaRPr lang="en-US"/>
        </a:p>
      </dgm:t>
    </dgm:pt>
    <dgm:pt modelId="{2E0C8A3C-69A8-43A4-9D3D-C71BC44867C2}" type="sibTrans" cxnId="{2C8339EE-C883-4368-97AD-693E77E4DBE5}">
      <dgm:prSet/>
      <dgm:spPr/>
      <dgm:t>
        <a:bodyPr/>
        <a:lstStyle/>
        <a:p>
          <a:endParaRPr lang="en-US"/>
        </a:p>
      </dgm:t>
    </dgm:pt>
    <dgm:pt modelId="{41736B8E-DFFB-4BB7-8C08-968D98E27080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পাঠ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9388CF-00D8-42C4-897E-C451304E42E5}" type="parTrans" cxnId="{03D1AA1F-14B7-4B71-BC4B-4F4CD83C689D}">
      <dgm:prSet/>
      <dgm:spPr/>
      <dgm:t>
        <a:bodyPr/>
        <a:lstStyle/>
        <a:p>
          <a:endParaRPr lang="en-US"/>
        </a:p>
      </dgm:t>
    </dgm:pt>
    <dgm:pt modelId="{A99AFF00-1E84-4A2A-B549-ED22497A1D4B}" type="sibTrans" cxnId="{03D1AA1F-14B7-4B71-BC4B-4F4CD83C689D}">
      <dgm:prSet/>
      <dgm:spPr/>
      <dgm:t>
        <a:bodyPr/>
        <a:lstStyle/>
        <a:p>
          <a:endParaRPr lang="en-US"/>
        </a:p>
      </dgm:t>
    </dgm:pt>
    <dgm:pt modelId="{E66EDEFD-D8BD-46B9-BD3B-E29E1A7C5236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“</a:t>
          </a:r>
          <a:r>
            <a:rPr lang="en-US" b="0" dirty="0" err="1" smtClean="0">
              <a:solidFill>
                <a:srgbClr val="CCEC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b="0" dirty="0" smtClean="0">
              <a:solidFill>
                <a:srgbClr val="CCECFF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b="0" dirty="0" err="1" smtClean="0">
              <a:solidFill>
                <a:srgbClr val="CCEC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মনুষত্ব</a:t>
          </a:r>
          <a:r>
            <a:rPr lang="en-US" b="0" dirty="0" smtClean="0">
              <a:latin typeface="NikoshBAN" panose="02000000000000000000" pitchFamily="2" charset="0"/>
              <a:cs typeface="NikoshBAN" panose="02000000000000000000" pitchFamily="2" charset="0"/>
            </a:rPr>
            <a:t>”</a:t>
          </a:r>
        </a:p>
        <a:p>
          <a:r>
            <a:rPr lang="en-US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মোতাহের</a:t>
          </a:r>
          <a:r>
            <a:rPr lang="en-US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হোসেন</a:t>
          </a:r>
          <a:r>
            <a:rPr lang="en-US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চৌধুরী</a:t>
          </a:r>
          <a:endParaRPr lang="en-US" b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B54BCB-FF87-400A-AC89-F266A8A16ABB}" type="parTrans" cxnId="{EB57A98B-DCF9-4F0D-AE64-1BBA440C8D99}">
      <dgm:prSet/>
      <dgm:spPr/>
      <dgm:t>
        <a:bodyPr/>
        <a:lstStyle/>
        <a:p>
          <a:endParaRPr lang="en-US"/>
        </a:p>
      </dgm:t>
    </dgm:pt>
    <dgm:pt modelId="{38DBD854-5AEE-4078-B75E-3F81446468A9}" type="sibTrans" cxnId="{EB57A98B-DCF9-4F0D-AE64-1BBA440C8D99}">
      <dgm:prSet/>
      <dgm:spPr/>
      <dgm:t>
        <a:bodyPr/>
        <a:lstStyle/>
        <a:p>
          <a:endParaRPr lang="en-US"/>
        </a:p>
      </dgm:t>
    </dgm:pt>
    <dgm:pt modelId="{6D3AF7A5-50C1-4017-A60E-B24E53A658FC}" type="pres">
      <dgm:prSet presAssocID="{93C287D4-F5BA-45D1-9889-E14B7E521D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564D31-6BF8-4569-A2AA-9F2F0A64F2A8}" type="pres">
      <dgm:prSet presAssocID="{7462B3A2-F7DD-49F7-9404-D00B1E7F6C48}" presName="node" presStyleLbl="node1" presStyleIdx="0" presStyleCnt="4" custScaleX="132237" custLinFactNeighborX="-12947" custLinFactNeighborY="19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6794A-2BB2-4D02-8AFC-76AA97E7373E}" type="pres">
      <dgm:prSet presAssocID="{B7191EDF-8712-458A-A12E-347269771A38}" presName="sibTrans" presStyleCnt="0"/>
      <dgm:spPr/>
    </dgm:pt>
    <dgm:pt modelId="{C11C4736-8329-4A82-AC2A-61C1FBEB1FE5}" type="pres">
      <dgm:prSet presAssocID="{9AB4278A-BD26-4D6D-9820-7588DDE21F7C}" presName="node" presStyleLbl="node1" presStyleIdx="1" presStyleCnt="4" custScaleX="127535" custLinFactNeighborX="-1692" custLinFactNeighborY="15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71538-52AA-499A-AB0E-DEB8FE2177F7}" type="pres">
      <dgm:prSet presAssocID="{2E0C8A3C-69A8-43A4-9D3D-C71BC44867C2}" presName="sibTrans" presStyleCnt="0"/>
      <dgm:spPr/>
    </dgm:pt>
    <dgm:pt modelId="{CF5E223F-169C-49EB-8A23-CCC7BDF4A4DE}" type="pres">
      <dgm:prSet presAssocID="{41736B8E-DFFB-4BB7-8C08-968D98E27080}" presName="node" presStyleLbl="node1" presStyleIdx="2" presStyleCnt="4" custScaleX="143603" custLinFactNeighborX="-2862" custLinFactNeighborY="20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AD7C5-6CDB-4EA6-916E-A6E88BE02BFF}" type="pres">
      <dgm:prSet presAssocID="{A99AFF00-1E84-4A2A-B549-ED22497A1D4B}" presName="sibTrans" presStyleCnt="0"/>
      <dgm:spPr/>
    </dgm:pt>
    <dgm:pt modelId="{5AA97381-2347-455B-A053-8544DCA7706A}" type="pres">
      <dgm:prSet presAssocID="{E66EDEFD-D8BD-46B9-BD3B-E29E1A7C5236}" presName="node" presStyleLbl="node1" presStyleIdx="3" presStyleCnt="4" custScaleX="135559" custScaleY="110718" custLinFactNeighborX="-2762" custLinFactNeighborY="3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D1AA1F-14B7-4B71-BC4B-4F4CD83C689D}" srcId="{93C287D4-F5BA-45D1-9889-E14B7E521D6B}" destId="{41736B8E-DFFB-4BB7-8C08-968D98E27080}" srcOrd="2" destOrd="0" parTransId="{339388CF-00D8-42C4-897E-C451304E42E5}" sibTransId="{A99AFF00-1E84-4A2A-B549-ED22497A1D4B}"/>
    <dgm:cxn modelId="{3A332AD6-A4CD-4875-AF5C-DF0F0B1CFF4C}" type="presOf" srcId="{7462B3A2-F7DD-49F7-9404-D00B1E7F6C48}" destId="{97564D31-6BF8-4569-A2AA-9F2F0A64F2A8}" srcOrd="0" destOrd="0" presId="urn:microsoft.com/office/officeart/2005/8/layout/default"/>
    <dgm:cxn modelId="{9F4EA01F-F70B-4DC0-8D94-FCB751D82623}" type="presOf" srcId="{41736B8E-DFFB-4BB7-8C08-968D98E27080}" destId="{CF5E223F-169C-49EB-8A23-CCC7BDF4A4DE}" srcOrd="0" destOrd="0" presId="urn:microsoft.com/office/officeart/2005/8/layout/default"/>
    <dgm:cxn modelId="{8D8F183D-4FC2-4C7A-B6EA-919A35B47337}" type="presOf" srcId="{93C287D4-F5BA-45D1-9889-E14B7E521D6B}" destId="{6D3AF7A5-50C1-4017-A60E-B24E53A658FC}" srcOrd="0" destOrd="0" presId="urn:microsoft.com/office/officeart/2005/8/layout/default"/>
    <dgm:cxn modelId="{2C8339EE-C883-4368-97AD-693E77E4DBE5}" srcId="{93C287D4-F5BA-45D1-9889-E14B7E521D6B}" destId="{9AB4278A-BD26-4D6D-9820-7588DDE21F7C}" srcOrd="1" destOrd="0" parTransId="{48ADAA22-EFFD-41FF-9EB1-C1231A8845FE}" sibTransId="{2E0C8A3C-69A8-43A4-9D3D-C71BC44867C2}"/>
    <dgm:cxn modelId="{EB57A98B-DCF9-4F0D-AE64-1BBA440C8D99}" srcId="{93C287D4-F5BA-45D1-9889-E14B7E521D6B}" destId="{E66EDEFD-D8BD-46B9-BD3B-E29E1A7C5236}" srcOrd="3" destOrd="0" parTransId="{BDB54BCB-FF87-400A-AC89-F266A8A16ABB}" sibTransId="{38DBD854-5AEE-4078-B75E-3F81446468A9}"/>
    <dgm:cxn modelId="{3A1DBB00-FBEF-4094-9F84-205C895803CD}" srcId="{93C287D4-F5BA-45D1-9889-E14B7E521D6B}" destId="{7462B3A2-F7DD-49F7-9404-D00B1E7F6C48}" srcOrd="0" destOrd="0" parTransId="{418A52C3-0201-4E20-8C26-D00B2EC33771}" sibTransId="{B7191EDF-8712-458A-A12E-347269771A38}"/>
    <dgm:cxn modelId="{FA0260F1-78DF-4A19-9176-D109DBB81EBF}" type="presOf" srcId="{E66EDEFD-D8BD-46B9-BD3B-E29E1A7C5236}" destId="{5AA97381-2347-455B-A053-8544DCA7706A}" srcOrd="0" destOrd="0" presId="urn:microsoft.com/office/officeart/2005/8/layout/default"/>
    <dgm:cxn modelId="{8F6BEFD4-9F9F-4D09-A450-A4DE8085DE75}" type="presOf" srcId="{9AB4278A-BD26-4D6D-9820-7588DDE21F7C}" destId="{C11C4736-8329-4A82-AC2A-61C1FBEB1FE5}" srcOrd="0" destOrd="0" presId="urn:microsoft.com/office/officeart/2005/8/layout/default"/>
    <dgm:cxn modelId="{911A5C18-B60D-4FBD-9E73-B468A01406BB}" type="presParOf" srcId="{6D3AF7A5-50C1-4017-A60E-B24E53A658FC}" destId="{97564D31-6BF8-4569-A2AA-9F2F0A64F2A8}" srcOrd="0" destOrd="0" presId="urn:microsoft.com/office/officeart/2005/8/layout/default"/>
    <dgm:cxn modelId="{91DBE445-9304-4C97-B2D7-36D3B4FDD796}" type="presParOf" srcId="{6D3AF7A5-50C1-4017-A60E-B24E53A658FC}" destId="{A586794A-2BB2-4D02-8AFC-76AA97E7373E}" srcOrd="1" destOrd="0" presId="urn:microsoft.com/office/officeart/2005/8/layout/default"/>
    <dgm:cxn modelId="{9D054CF9-B5D5-4259-8EB5-35006852D4B0}" type="presParOf" srcId="{6D3AF7A5-50C1-4017-A60E-B24E53A658FC}" destId="{C11C4736-8329-4A82-AC2A-61C1FBEB1FE5}" srcOrd="2" destOrd="0" presId="urn:microsoft.com/office/officeart/2005/8/layout/default"/>
    <dgm:cxn modelId="{454CD3DF-C45F-46BD-9111-BF03913002D5}" type="presParOf" srcId="{6D3AF7A5-50C1-4017-A60E-B24E53A658FC}" destId="{A2371538-52AA-499A-AB0E-DEB8FE2177F7}" srcOrd="3" destOrd="0" presId="urn:microsoft.com/office/officeart/2005/8/layout/default"/>
    <dgm:cxn modelId="{2EF1006E-8D15-4FAA-B549-25CA5FB8A555}" type="presParOf" srcId="{6D3AF7A5-50C1-4017-A60E-B24E53A658FC}" destId="{CF5E223F-169C-49EB-8A23-CCC7BDF4A4DE}" srcOrd="4" destOrd="0" presId="urn:microsoft.com/office/officeart/2005/8/layout/default"/>
    <dgm:cxn modelId="{F74CF504-3769-4010-8A52-24CBB16A3509}" type="presParOf" srcId="{6D3AF7A5-50C1-4017-A60E-B24E53A658FC}" destId="{F2AAD7C5-6CDB-4EA6-916E-A6E88BE02BFF}" srcOrd="5" destOrd="0" presId="urn:microsoft.com/office/officeart/2005/8/layout/default"/>
    <dgm:cxn modelId="{0020E9AE-F552-406B-B2BE-43013966EF76}" type="presParOf" srcId="{6D3AF7A5-50C1-4017-A60E-B24E53A658FC}" destId="{5AA97381-2347-455B-A053-8544DCA7706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64D31-6BF8-4569-A2AA-9F2F0A64F2A8}">
      <dsp:nvSpPr>
        <dsp:cNvPr id="0" name=""/>
        <dsp:cNvSpPr/>
      </dsp:nvSpPr>
      <dsp:spPr>
        <a:xfrm>
          <a:off x="0" y="543423"/>
          <a:ext cx="5069175" cy="2300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আমাদের</a:t>
          </a:r>
          <a:r>
            <a:rPr lang="en-US" sz="5000" kern="1200" dirty="0" smtClean="0"/>
            <a:t> </a:t>
          </a:r>
          <a:endParaRPr lang="en-US" sz="5000" kern="1200" dirty="0"/>
        </a:p>
      </dsp:txBody>
      <dsp:txXfrm>
        <a:off x="0" y="543423"/>
        <a:ext cx="5069175" cy="2300041"/>
      </dsp:txXfrm>
    </dsp:sp>
    <dsp:sp modelId="{C11C4736-8329-4A82-AC2A-61C1FBEB1FE5}">
      <dsp:nvSpPr>
        <dsp:cNvPr id="0" name=""/>
        <dsp:cNvSpPr/>
      </dsp:nvSpPr>
      <dsp:spPr>
        <a:xfrm>
          <a:off x="5761287" y="445809"/>
          <a:ext cx="4888928" cy="2300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আজকের</a:t>
          </a:r>
          <a:r>
            <a:rPr lang="en-US" sz="5000" kern="1200" dirty="0" smtClean="0"/>
            <a:t> </a:t>
          </a:r>
          <a:endParaRPr lang="en-US" sz="5000" kern="1200" dirty="0"/>
        </a:p>
      </dsp:txBody>
      <dsp:txXfrm>
        <a:off x="5761287" y="445809"/>
        <a:ext cx="4888928" cy="2300041"/>
      </dsp:txXfrm>
    </dsp:sp>
    <dsp:sp modelId="{CF5E223F-169C-49EB-8A23-CCC7BDF4A4DE}">
      <dsp:nvSpPr>
        <dsp:cNvPr id="0" name=""/>
        <dsp:cNvSpPr/>
      </dsp:nvSpPr>
      <dsp:spPr>
        <a:xfrm>
          <a:off x="0" y="3118625"/>
          <a:ext cx="5504879" cy="2300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পাঠ</a:t>
          </a:r>
          <a:endParaRPr lang="en-US" sz="5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3118625"/>
        <a:ext cx="5504879" cy="2300041"/>
      </dsp:txXfrm>
    </dsp:sp>
    <dsp:sp modelId="{5AA97381-2347-455B-A053-8544DCA7706A}">
      <dsp:nvSpPr>
        <dsp:cNvPr id="0" name=""/>
        <dsp:cNvSpPr/>
      </dsp:nvSpPr>
      <dsp:spPr>
        <a:xfrm>
          <a:off x="5784325" y="2859970"/>
          <a:ext cx="5196521" cy="254655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“</a:t>
          </a:r>
          <a:r>
            <a:rPr lang="en-US" sz="5000" b="0" kern="1200" dirty="0" err="1" smtClean="0">
              <a:solidFill>
                <a:srgbClr val="CCEC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5000" b="0" kern="1200" dirty="0" smtClean="0">
              <a:solidFill>
                <a:srgbClr val="CCECFF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5000" b="0" kern="1200" dirty="0" err="1" smtClean="0">
              <a:solidFill>
                <a:srgbClr val="CCEC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মনুষত্ব</a:t>
          </a:r>
          <a:r>
            <a:rPr lang="en-US" sz="50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”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মোতাহের</a:t>
          </a:r>
          <a:r>
            <a:rPr lang="en-US" sz="50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0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হোসেন</a:t>
          </a:r>
          <a:r>
            <a:rPr lang="en-US" sz="50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0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চৌধুরী</a:t>
          </a:r>
          <a:endParaRPr lang="en-US" sz="5000" b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84325" y="2859970"/>
        <a:ext cx="5196521" cy="2546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4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9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5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3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2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0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ame 4"/>
          <p:cNvSpPr/>
          <p:nvPr userDrawn="1"/>
        </p:nvSpPr>
        <p:spPr>
          <a:xfrm>
            <a:off x="0" y="0"/>
            <a:ext cx="11976100" cy="6721475"/>
          </a:xfrm>
          <a:prstGeom prst="frame">
            <a:avLst>
              <a:gd name="adj1" fmla="val 834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168400" y="6170612"/>
            <a:ext cx="10515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হযরত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, </a:t>
            </a:r>
            <a:r>
              <a:rPr lang="en-US" dirty="0" err="1" smtClean="0"/>
              <a:t>সিনিয়র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(</a:t>
            </a:r>
            <a:r>
              <a:rPr lang="en-US" dirty="0" err="1" smtClean="0"/>
              <a:t>সামাজিক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বিজ্ঞান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দৌলত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খালী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দৌলত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পুর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কুষ্টিয়া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ফোণ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নং</a:t>
            </a:r>
            <a:r>
              <a:rPr lang="en-US" baseline="0" dirty="0" smtClean="0"/>
              <a:t> ০১৭৪০৮২৯৭৫৯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2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5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24797-FE6C-4028-88B3-338F7558F8B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7D82-A227-4317-ADCF-12474A60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012" y="1223493"/>
            <a:ext cx="8943975" cy="27674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21" y="3503053"/>
            <a:ext cx="7894749" cy="250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2613640"/>
            <a:ext cx="31553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বেড়ি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144" y="1873384"/>
            <a:ext cx="4211391" cy="33425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98535" y="2197144"/>
            <a:ext cx="36318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0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307" y="2223847"/>
            <a:ext cx="41083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উন্মোচন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06" y="2011659"/>
            <a:ext cx="4340181" cy="2286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92485" y="2446986"/>
            <a:ext cx="2331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9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611" y="1300766"/>
            <a:ext cx="2717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পিঞ্জির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20" y="759854"/>
            <a:ext cx="5731099" cy="29526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40969" y="1716264"/>
            <a:ext cx="2305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খাঁচায়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0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614" y="1493950"/>
            <a:ext cx="10109916" cy="3785652"/>
          </a:xfrm>
          <a:prstGeom prst="rect">
            <a:avLst/>
          </a:prstGeom>
          <a:solidFill>
            <a:srgbClr val="7030A0"/>
          </a:solidFill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কারারুদ্ধ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তৃপ্ত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টুকু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55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09" y="1075813"/>
            <a:ext cx="7650051" cy="48321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8186" y="2004678"/>
            <a:ext cx="19318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মনুষত্ব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4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186" y="4507606"/>
            <a:ext cx="2021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সত্বা</a:t>
            </a:r>
            <a:r>
              <a:rPr lang="en-US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1906073" y="2058406"/>
            <a:ext cx="1133340" cy="12159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289220" y="4453876"/>
            <a:ext cx="1239589" cy="12159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Input 6"/>
          <p:cNvSpPr/>
          <p:nvPr/>
        </p:nvSpPr>
        <p:spPr>
          <a:xfrm>
            <a:off x="7534141" y="888643"/>
            <a:ext cx="3760631" cy="1116036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শিক্ষাপ্রতিষ্টান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3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9" y="888642"/>
            <a:ext cx="9800822" cy="33356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36371" y="4353059"/>
            <a:ext cx="99940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মনুষত্ব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54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1076" y="850006"/>
            <a:ext cx="5628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2550017"/>
            <a:ext cx="103546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মনুষত্ব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সমন্ধে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63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4417" y="734096"/>
            <a:ext cx="4082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037" y="2691685"/>
            <a:ext cx="10251583" cy="212365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১।কবি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অশিক্ষিত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91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6079" y="875763"/>
            <a:ext cx="5203065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5763" y="2614411"/>
            <a:ext cx="105349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মনুষত্ব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প্রবন্ধের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525" y="966855"/>
            <a:ext cx="8886825" cy="1962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75" y="2259304"/>
            <a:ext cx="9556124" cy="336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-Shape 1"/>
          <p:cNvSpPr/>
          <p:nvPr/>
        </p:nvSpPr>
        <p:spPr>
          <a:xfrm>
            <a:off x="5859886" y="1470579"/>
            <a:ext cx="837128" cy="4401205"/>
          </a:xfrm>
          <a:prstGeom prst="corner">
            <a:avLst>
              <a:gd name="adj1" fmla="val 50000"/>
              <a:gd name="adj2" fmla="val 52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0" y="824248"/>
            <a:ext cx="255001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307" y="1470579"/>
            <a:ext cx="5447761" cy="419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Plain">
              <a:avLst>
                <a:gd name="adj" fmla="val 52364"/>
              </a:avLst>
            </a:prstTxWarp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দৌলতখালী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দৌলতপুর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কুষ্টিয়া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 id</a:t>
            </a: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: hazrata491@gmail.com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7014" y="1470579"/>
            <a:ext cx="4829576" cy="440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৯ম/১০ম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মনুষত্ব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fld id="{9A7FB22F-7E78-4C5C-8A39-993A2C2AA89C}" type="datetime2"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Monday, August 28, 2017</a:t>
            </a:fld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9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06" y="1554959"/>
            <a:ext cx="10277339" cy="4559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4879" y="789880"/>
            <a:ext cx="330987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7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1842" y="1017431"/>
            <a:ext cx="3606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885" y="1862087"/>
            <a:ext cx="10225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490" y="2877750"/>
            <a:ext cx="10354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।শব্দের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2885" y="3893413"/>
            <a:ext cx="10109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শিক্ষিত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অশিক্ষিত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মুলক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701" y="4478188"/>
            <a:ext cx="10483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</a:t>
            </a:r>
            <a:r>
              <a:rPr lang="en-US" sz="48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800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মনুষত্ব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প্রবন্ধের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1897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2890" y="78561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61075703"/>
              </p:ext>
            </p:extLst>
          </p:nvPr>
        </p:nvGraphicFramePr>
        <p:xfrm>
          <a:off x="682580" y="719666"/>
          <a:ext cx="110887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80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248" y="2262270"/>
            <a:ext cx="5818029" cy="40439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665927" y="1279165"/>
            <a:ext cx="177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১৯০৩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1087" y="901521"/>
            <a:ext cx="173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1061" y="793799"/>
            <a:ext cx="178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81304" y="1002166"/>
            <a:ext cx="178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Diagonal Stripe 18"/>
          <p:cNvSpPr/>
          <p:nvPr/>
        </p:nvSpPr>
        <p:spPr>
          <a:xfrm>
            <a:off x="7688687" y="1270853"/>
            <a:ext cx="914400" cy="95719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iagonal Stripe 19"/>
          <p:cNvSpPr/>
          <p:nvPr/>
        </p:nvSpPr>
        <p:spPr>
          <a:xfrm>
            <a:off x="5666704" y="1371498"/>
            <a:ext cx="1175198" cy="53229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iagonal Stripe 20"/>
          <p:cNvSpPr/>
          <p:nvPr/>
        </p:nvSpPr>
        <p:spPr>
          <a:xfrm>
            <a:off x="4662152" y="1270853"/>
            <a:ext cx="412124" cy="69961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>
            <a:off x="2865549" y="1637644"/>
            <a:ext cx="862884" cy="7212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Diagonal Stripe 22"/>
          <p:cNvSpPr/>
          <p:nvPr/>
        </p:nvSpPr>
        <p:spPr>
          <a:xfrm>
            <a:off x="8422783" y="2369713"/>
            <a:ext cx="1545465" cy="56667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26580" y="1970468"/>
            <a:ext cx="143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Diagonal Stripe 24"/>
          <p:cNvSpPr/>
          <p:nvPr/>
        </p:nvSpPr>
        <p:spPr>
          <a:xfrm>
            <a:off x="8709336" y="3863660"/>
            <a:ext cx="949819" cy="110758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29989" y="3592094"/>
            <a:ext cx="19334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পত্রিকাঃ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Diagonal Stripe 26"/>
          <p:cNvSpPr/>
          <p:nvPr/>
        </p:nvSpPr>
        <p:spPr>
          <a:xfrm>
            <a:off x="1906068" y="4971244"/>
            <a:ext cx="1745092" cy="48939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5307" y="5293217"/>
            <a:ext cx="1403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সংস্কৃতিবান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Left Arrow 30"/>
          <p:cNvSpPr/>
          <p:nvPr/>
        </p:nvSpPr>
        <p:spPr>
          <a:xfrm>
            <a:off x="1645273" y="2796669"/>
            <a:ext cx="1181639" cy="12861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5307" y="3142445"/>
            <a:ext cx="1039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মুত্যঃ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১৯৬৫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Diagonal Stripe 33"/>
          <p:cNvSpPr/>
          <p:nvPr/>
        </p:nvSpPr>
        <p:spPr>
          <a:xfrm>
            <a:off x="8145887" y="5460642"/>
            <a:ext cx="1320085" cy="35579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25722" y="4931534"/>
            <a:ext cx="2240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0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98" y="901521"/>
            <a:ext cx="7701566" cy="513867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811369" y="2163651"/>
            <a:ext cx="2176529" cy="1725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11369" y="4108361"/>
            <a:ext cx="2176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শিক্ষিত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4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721217" y="1906073"/>
            <a:ext cx="2871989" cy="1906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1217" y="4198513"/>
            <a:ext cx="307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অশিক্ষিত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গোষ্টি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88" y="1429554"/>
            <a:ext cx="7276563" cy="434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226" y="875248"/>
            <a:ext cx="6838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370" y="2562896"/>
            <a:ext cx="2807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তিমির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595" y="2149004"/>
            <a:ext cx="4747944" cy="2859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55358" y="2730321"/>
            <a:ext cx="3078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অন্ধকার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224</Words>
  <Application>Microsoft Office PowerPoint</Application>
  <PresentationFormat>Widescreen</PresentationFormat>
  <Paragraphs>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Hazrat</dc:creator>
  <cp:lastModifiedBy>Hazrat</cp:lastModifiedBy>
  <cp:revision>47</cp:revision>
  <dcterms:created xsi:type="dcterms:W3CDTF">2017-08-24T23:06:29Z</dcterms:created>
  <dcterms:modified xsi:type="dcterms:W3CDTF">2017-08-28T17:11:22Z</dcterms:modified>
</cp:coreProperties>
</file>